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4" r:id="rId4"/>
    <p:sldId id="991" r:id="rId5"/>
    <p:sldId id="992" r:id="rId6"/>
    <p:sldId id="996" r:id="rId7"/>
    <p:sldId id="997" r:id="rId8"/>
    <p:sldId id="99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She’s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9497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选出听到的内容。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6191250" algn="l"/>
                <a:tab pos="8166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She’s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6191250" algn="l"/>
                <a:tab pos="8166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1750" algn="l"/>
                <a:tab pos="6191250" algn="l"/>
                <a:tab pos="8166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uncle	B. aunt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742" y="2753496"/>
            <a:ext cx="2439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She’s my aunt.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7550" y="4129916"/>
            <a:ext cx="2677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 is my cousin.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0334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8326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1984"/>
            <a:ext cx="11485848" cy="3662541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479925" algn="l"/>
                <a:tab pos="6191250" algn="l"/>
                <a:tab pos="7086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479925" algn="l"/>
                <a:tab pos="6191250" algn="l"/>
                <a:tab pos="708660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479925" algn="l"/>
                <a:tab pos="6191250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tall	B. short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</a:t>
            </a: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479925" algn="l"/>
                <a:tab pos="6191250" algn="l"/>
                <a:tab pos="708660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479925" algn="l"/>
                <a:tab pos="6191250" algn="l"/>
                <a:tab pos="7086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	B. your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2097137"/>
            <a:ext cx="2888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Hello, </a:t>
            </a:r>
            <a:r>
              <a:rPr lang="en-US" altLang="zh-CN" dirty="0" err="1">
                <a:solidFill>
                  <a:srgbClr val="ED028C"/>
                </a:solidFill>
                <a:ea typeface="楷体" panose="02010609060101010101" pitchFamily="49" charset="-122"/>
              </a:rPr>
              <a:t>Mrs</a:t>
            </a:r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 Wang.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0681" y="3384365"/>
            <a:ext cx="2916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My cousin is cute.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8022" y="4643116"/>
            <a:ext cx="3164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Is this your mum</a:t>
            </a:r>
            <a:r>
              <a:rPr lang="zh-CN" altLang="zh-CN" dirty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1420985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78913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1782" y="411358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0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5861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0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3890390"/>
            <a:ext cx="11377264" cy="162684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132740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your aunt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mum.W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family tree.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cousin is tall.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2678" y="566124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11030" y="567243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23398" y="56724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29224" y="568868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53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276998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选择合适的应答语。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 She is short.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sister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631742" y="2407753"/>
            <a:ext cx="9028432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uncle.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3717032"/>
            <a:ext cx="8677536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your cousin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926" y="1863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0334" y="32475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43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654910"/>
          </a:xfrm>
        </p:spPr>
        <p:txBody>
          <a:bodyPr/>
          <a:lstStyle/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she is.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aunt is also tall.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No. He is tall.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He is short.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She is your mum.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is your aunt.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622598" y="1958207"/>
            <a:ext cx="792088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uncle is tall.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613454" y="3258712"/>
            <a:ext cx="872211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your uncle short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514014" y="4554856"/>
            <a:ext cx="874954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is my cousin’s mum. Who is she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926" y="15122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3904" y="40663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95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9148"/>
            <a:ext cx="11485848" cy="2031325"/>
          </a:xfrm>
        </p:spPr>
        <p:txBody>
          <a:bodyPr/>
          <a:lstStyle/>
          <a:p>
            <a:pPr indent="712788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family. Jerry is my dad. This is my cousin, Jack. And this is my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cousin,Alice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mum, Ella. This is my grandmother, Lucy.</a:t>
            </a:r>
            <a:endParaRPr lang="zh-CN" altLang="zh-CN" sz="1050" dirty="0">
              <a:solidFill>
                <a:srgbClr val="ED028C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719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在表格中相应的位置打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250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314546"/>
              </p:ext>
            </p:extLst>
          </p:nvPr>
        </p:nvGraphicFramePr>
        <p:xfrm>
          <a:off x="478582" y="1340768"/>
          <a:ext cx="1136812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568800">
                  <a:extLst>
                    <a:ext uri="{9D8B030D-6E8A-4147-A177-3AD203B41FA5}">
                      <a16:colId xmlns:a16="http://schemas.microsoft.com/office/drawing/2014/main" val="2020619491"/>
                    </a:ext>
                  </a:extLst>
                </a:gridCol>
                <a:gridCol w="1959864">
                  <a:extLst>
                    <a:ext uri="{9D8B030D-6E8A-4147-A177-3AD203B41FA5}">
                      <a16:colId xmlns:a16="http://schemas.microsoft.com/office/drawing/2014/main" val="1357469533"/>
                    </a:ext>
                  </a:extLst>
                </a:gridCol>
                <a:gridCol w="1959864">
                  <a:extLst>
                    <a:ext uri="{9D8B030D-6E8A-4147-A177-3AD203B41FA5}">
                      <a16:colId xmlns:a16="http://schemas.microsoft.com/office/drawing/2014/main" val="955962107"/>
                    </a:ext>
                  </a:extLst>
                </a:gridCol>
                <a:gridCol w="1959864">
                  <a:extLst>
                    <a:ext uri="{9D8B030D-6E8A-4147-A177-3AD203B41FA5}">
                      <a16:colId xmlns:a16="http://schemas.microsoft.com/office/drawing/2014/main" val="1616243224"/>
                    </a:ext>
                  </a:extLst>
                </a:gridCol>
                <a:gridCol w="1959864">
                  <a:extLst>
                    <a:ext uri="{9D8B030D-6E8A-4147-A177-3AD203B41FA5}">
                      <a16:colId xmlns:a16="http://schemas.microsoft.com/office/drawing/2014/main" val="4179129526"/>
                    </a:ext>
                  </a:extLst>
                </a:gridCol>
                <a:gridCol w="1959864">
                  <a:extLst>
                    <a:ext uri="{9D8B030D-6E8A-4147-A177-3AD203B41FA5}">
                      <a16:colId xmlns:a16="http://schemas.microsoft.com/office/drawing/2014/main" val="1339690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36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Jerry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073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Jack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022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Alice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302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Ella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1022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Lucy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21264"/>
                  </a:ext>
                </a:extLst>
              </a:tr>
            </a:tbl>
          </a:graphicData>
        </a:graphic>
      </p:graphicFrame>
      <p:pic>
        <p:nvPicPr>
          <p:cNvPr id="1029" name="kd530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822" y="1420940"/>
            <a:ext cx="766768" cy="101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kd531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129" y="1460495"/>
            <a:ext cx="787005" cy="101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kd532b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128" y="1447208"/>
            <a:ext cx="852214" cy="101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kd533b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808" y="1449512"/>
            <a:ext cx="820734" cy="101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kd534b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956" y="1412777"/>
            <a:ext cx="712802" cy="101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757776" y="263691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08389" y="331943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46208" y="393305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20564" y="458112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631710" y="522920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√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0113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224</Words>
  <Application>Microsoft Office PowerPoint</Application>
  <PresentationFormat>自定义</PresentationFormat>
  <Paragraphs>97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342</cp:revision>
  <dcterms:created xsi:type="dcterms:W3CDTF">2020-11-06T05:24:00Z</dcterms:created>
  <dcterms:modified xsi:type="dcterms:W3CDTF">2025-05-25T11:51:12Z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